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"/>
  </p:handoutMasterIdLst>
  <p:sldIdLst>
    <p:sldId id="260" r:id="rId2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6363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8" y="0"/>
            <a:ext cx="3076363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r">
              <a:defRPr sz="1200"/>
            </a:lvl1pPr>
          </a:lstStyle>
          <a:p>
            <a:fld id="{3089317E-DD75-4E8B-90B3-5991C6FCB8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721111"/>
            <a:ext cx="3076363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8" y="9721111"/>
            <a:ext cx="3076363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D5E227BB-42CD-42F6-B5BD-0B8F478EE2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23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7740" y="130014"/>
            <a:ext cx="10396882" cy="1151965"/>
          </a:xfrm>
        </p:spPr>
        <p:txBody>
          <a:bodyPr>
            <a:normAutofit/>
          </a:bodyPr>
          <a:lstStyle/>
          <a:p>
            <a:r>
              <a:rPr lang="de-DE" sz="3200" dirty="0" smtClean="0"/>
              <a:t>SV-Trainings Herbst 2022 (gültig ab 17.10.2022)</a:t>
            </a:r>
            <a:br>
              <a:rPr lang="de-DE" sz="3200" dirty="0" smtClean="0"/>
            </a:br>
            <a:endParaRPr lang="de-DE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3195605"/>
              </p:ext>
            </p:extLst>
          </p:nvPr>
        </p:nvGraphicFramePr>
        <p:xfrm>
          <a:off x="769680" y="888808"/>
          <a:ext cx="10313002" cy="58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86"/>
                <a:gridCol w="1473286"/>
                <a:gridCol w="1473286"/>
                <a:gridCol w="1495934"/>
                <a:gridCol w="1450638"/>
                <a:gridCol w="1538594"/>
                <a:gridCol w="1407978"/>
              </a:tblGrid>
              <a:tr h="266381"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</a:tr>
              <a:tr h="447397"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Montag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Dienstag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Mittwoch 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Donnerstag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Freitag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Samstag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7485"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14.00 Uhr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13.45 – 14.45 Uhr </a:t>
                      </a:r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Rückengymnastik</a:t>
                      </a:r>
                      <a:endParaRPr lang="de-DE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  <a:r>
                        <a:rPr lang="de-DE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-11.00 Uhr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Dance Girls 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(ab 5. Klasse)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7485"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16.00 Uhr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16.00 –</a:t>
                      </a:r>
                      <a:r>
                        <a:rPr lang="de-DE" sz="1200" b="0" baseline="0" dirty="0" smtClean="0"/>
                        <a:t> 17.00 Uhr</a:t>
                      </a:r>
                      <a:endParaRPr lang="de-DE" sz="1200" b="0" dirty="0" smtClean="0"/>
                    </a:p>
                    <a:p>
                      <a:r>
                        <a:rPr lang="de-DE" sz="1200" b="0" dirty="0" smtClean="0"/>
                        <a:t>Kinderturnen (ab 3)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4251"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17.00 Uhr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17.00 – 18.00 Uhr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Dance Kids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(ab Vorschul-jahrgang)</a:t>
                      </a:r>
                      <a:endParaRPr lang="de-DE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17.15</a:t>
                      </a:r>
                      <a:r>
                        <a:rPr lang="de-DE" sz="1200" b="0" baseline="0" dirty="0" smtClean="0"/>
                        <a:t> </a:t>
                      </a:r>
                      <a:r>
                        <a:rPr lang="de-DE" sz="1200" b="0" dirty="0" smtClean="0"/>
                        <a:t>– 18. 30</a:t>
                      </a:r>
                      <a:r>
                        <a:rPr lang="de-DE" sz="1200" b="0" baseline="0" dirty="0" smtClean="0"/>
                        <a:t> Uhr</a:t>
                      </a:r>
                      <a:endParaRPr lang="de-DE" sz="1200" b="0" dirty="0" smtClean="0"/>
                    </a:p>
                    <a:p>
                      <a:r>
                        <a:rPr lang="de-DE" sz="1200" b="0" dirty="0" smtClean="0"/>
                        <a:t>Training</a:t>
                      </a:r>
                      <a:r>
                        <a:rPr lang="de-DE" sz="1200" b="0" baseline="0" dirty="0" smtClean="0"/>
                        <a:t> </a:t>
                      </a:r>
                      <a:r>
                        <a:rPr lang="de-DE" sz="1200" b="0" dirty="0" smtClean="0"/>
                        <a:t>F-Jugend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17.00 – 18.00</a:t>
                      </a:r>
                      <a:r>
                        <a:rPr lang="de-DE" sz="1200" b="0" baseline="0" dirty="0" smtClean="0"/>
                        <a:t> </a:t>
                      </a:r>
                      <a:r>
                        <a:rPr lang="de-DE" sz="1200" b="0" dirty="0" smtClean="0"/>
                        <a:t>Uhr </a:t>
                      </a:r>
                    </a:p>
                    <a:p>
                      <a:r>
                        <a:rPr lang="de-DE" sz="1200" b="0" dirty="0" smtClean="0"/>
                        <a:t>Training Minikicker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17.00 – 18.30 Uhr Training E-Jugend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17.00 – 18.00 Uhr</a:t>
                      </a:r>
                    </a:p>
                    <a:p>
                      <a:r>
                        <a:rPr lang="de-DE" sz="1200" b="0" dirty="0" smtClean="0"/>
                        <a:t>Kinderturnen (ab 6) 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68195"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18.00 Uhr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18.30</a:t>
                      </a:r>
                      <a:r>
                        <a:rPr lang="de-DE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20.00  </a:t>
                      </a:r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Uhr </a:t>
                      </a:r>
                    </a:p>
                    <a:p>
                      <a:r>
                        <a:rPr lang="de-DE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  <a:r>
                        <a:rPr lang="de-DE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&amp; </a:t>
                      </a:r>
                      <a:r>
                        <a:rPr lang="de-DE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Functional</a:t>
                      </a:r>
                      <a:r>
                        <a:rPr lang="de-DE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Kombistunde</a:t>
                      </a:r>
                      <a:r>
                        <a:rPr lang="de-DE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aus :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0" dirty="0" smtClean="0"/>
                        <a:t>45 Minuten</a:t>
                      </a:r>
                      <a:r>
                        <a:rPr lang="de-DE" sz="1200" b="0" baseline="0" dirty="0" smtClean="0"/>
                        <a:t> </a:t>
                      </a:r>
                      <a:r>
                        <a:rPr lang="de-DE" sz="1200" b="0" baseline="0" dirty="0" err="1" smtClean="0"/>
                        <a:t>Step</a:t>
                      </a:r>
                      <a:r>
                        <a:rPr lang="de-DE" sz="1200" b="0" baseline="0" dirty="0" smtClean="0"/>
                        <a:t> +</a:t>
                      </a:r>
                      <a:endParaRPr lang="de-DE" sz="1200" b="0" dirty="0" smtClean="0"/>
                    </a:p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18.30 Uhr – 19.30 Uhr</a:t>
                      </a:r>
                    </a:p>
                    <a:p>
                      <a:r>
                        <a:rPr lang="de-DE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Rückengymnastik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18.00 -19.00 Uhr</a:t>
                      </a:r>
                    </a:p>
                    <a:p>
                      <a:r>
                        <a:rPr lang="de-DE" sz="1200" b="0" dirty="0" smtClean="0"/>
                        <a:t>Multi-Funktionstraining</a:t>
                      </a:r>
                    </a:p>
                    <a:p>
                      <a:endParaRPr lang="de-DE" sz="1200" b="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18.00 – 19.15 Uhr</a:t>
                      </a:r>
                    </a:p>
                    <a:p>
                      <a:r>
                        <a:rPr lang="de-DE" sz="1200" b="0" dirty="0" smtClean="0"/>
                        <a:t>YOGA</a:t>
                      </a:r>
                    </a:p>
                    <a:p>
                      <a:r>
                        <a:rPr lang="de-DE" sz="1200" b="0" dirty="0" smtClean="0"/>
                        <a:t>(Sportraum</a:t>
                      </a:r>
                      <a:r>
                        <a:rPr lang="de-DE" sz="1200" b="0" baseline="0" dirty="0" smtClean="0"/>
                        <a:t> </a:t>
                      </a:r>
                      <a:r>
                        <a:rPr lang="de-DE" sz="1200" b="0" baseline="0" dirty="0" err="1" smtClean="0"/>
                        <a:t>Kiga</a:t>
                      </a:r>
                      <a:r>
                        <a:rPr lang="de-DE" sz="1200" b="0" baseline="0" dirty="0" smtClean="0"/>
                        <a:t> </a:t>
                      </a:r>
                      <a:r>
                        <a:rPr lang="de-DE" sz="1200" b="0" baseline="0" dirty="0" smtClean="0"/>
                        <a:t>Zauberland, nur </a:t>
                      </a:r>
                      <a:r>
                        <a:rPr lang="de-DE" sz="1200" b="0" baseline="0" smtClean="0"/>
                        <a:t>mit Anmeldung)</a:t>
                      </a:r>
                      <a:endParaRPr lang="de-DE" sz="12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18.00</a:t>
                      </a:r>
                      <a:r>
                        <a:rPr lang="de-DE" sz="1200" b="0" baseline="0" dirty="0" smtClean="0"/>
                        <a:t> – 19.00 Uhr</a:t>
                      </a:r>
                    </a:p>
                    <a:p>
                      <a:r>
                        <a:rPr lang="de-DE" sz="1200" b="0" baseline="0" dirty="0" smtClean="0"/>
                        <a:t>Dance Aerobic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68195"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19.00 Uhr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baseline="0" dirty="0" smtClean="0"/>
                        <a:t>Ab 19.15 Uhr:               45 Minuten </a:t>
                      </a:r>
                      <a:r>
                        <a:rPr lang="de-DE" sz="1200" b="0" baseline="0" dirty="0" err="1" smtClean="0"/>
                        <a:t>Workout</a:t>
                      </a:r>
                      <a:r>
                        <a:rPr lang="de-DE" sz="1200" b="0" baseline="0" dirty="0" smtClean="0"/>
                        <a:t>  (kann auch getrennt besucht werden)</a:t>
                      </a:r>
                    </a:p>
                    <a:p>
                      <a:endParaRPr lang="de-DE" sz="1200" b="0" baseline="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19.00 – 20.00 Uhr </a:t>
                      </a:r>
                    </a:p>
                    <a:p>
                      <a:r>
                        <a:rPr lang="de-DE" sz="1200" b="0" dirty="0" smtClean="0"/>
                        <a:t>Body Pump</a:t>
                      </a:r>
                    </a:p>
                    <a:p>
                      <a:endParaRPr lang="de-DE" sz="1200" b="0" baseline="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19.00 – 20.00</a:t>
                      </a:r>
                      <a:r>
                        <a:rPr lang="de-DE" sz="1200" b="0" baseline="0" dirty="0" smtClean="0"/>
                        <a:t> </a:t>
                      </a:r>
                      <a:r>
                        <a:rPr lang="de-DE" sz="1200" b="0" dirty="0" smtClean="0"/>
                        <a:t>Uhr</a:t>
                      </a:r>
                      <a:r>
                        <a:rPr lang="de-DE" sz="1200" b="0" baseline="0" dirty="0" smtClean="0"/>
                        <a:t> </a:t>
                      </a:r>
                    </a:p>
                    <a:p>
                      <a:r>
                        <a:rPr lang="de-DE" sz="1200" b="0" baseline="0" dirty="0" smtClean="0"/>
                        <a:t>Fit4Drums</a:t>
                      </a:r>
                    </a:p>
                    <a:p>
                      <a:r>
                        <a:rPr lang="de-DE" sz="1200" b="0" baseline="0" dirty="0" smtClean="0"/>
                        <a:t>(nur mit Anmeldung)</a:t>
                      </a:r>
                    </a:p>
                    <a:p>
                      <a:endParaRPr lang="de-DE" sz="1200" b="0" baseline="0" dirty="0" smtClean="0"/>
                    </a:p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7485"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20.00 Uhr 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20.00 </a:t>
                      </a:r>
                      <a:r>
                        <a:rPr lang="de-DE" sz="1200" b="0" dirty="0" smtClean="0"/>
                        <a:t>Uhr</a:t>
                      </a:r>
                      <a:endParaRPr lang="de-DE" sz="1200" b="0" dirty="0" smtClean="0"/>
                    </a:p>
                    <a:p>
                      <a:r>
                        <a:rPr lang="de-DE" sz="1200" b="0" dirty="0" smtClean="0"/>
                        <a:t>Volleyball </a:t>
                      </a:r>
                    </a:p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20.00 Uhr Badminton</a:t>
                      </a:r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20.00 Uhr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  <a:r>
                        <a:rPr lang="de-DE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 Mannschaft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/>
                        <a:t>20.00</a:t>
                      </a:r>
                      <a:r>
                        <a:rPr lang="de-DE" sz="1200" b="0" baseline="0" dirty="0" smtClean="0"/>
                        <a:t> </a:t>
                      </a:r>
                      <a:r>
                        <a:rPr lang="de-DE" sz="1200" b="0" dirty="0" smtClean="0"/>
                        <a:t>Uhr</a:t>
                      </a:r>
                      <a:endParaRPr lang="de-DE" sz="1200" b="0" dirty="0" smtClean="0"/>
                    </a:p>
                    <a:p>
                      <a:r>
                        <a:rPr lang="de-DE" sz="1200" b="0" dirty="0" smtClean="0"/>
                        <a:t>Basketball</a:t>
                      </a:r>
                    </a:p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6381"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51" y="4309344"/>
            <a:ext cx="987845" cy="12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181</Words>
  <Application>Microsoft Office PowerPoint</Application>
  <PresentationFormat>Breitbild</PresentationFormat>
  <Paragraphs>55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Wichtiges Ereignis</vt:lpstr>
      <vt:lpstr>SV-Trainings Herbst 2022 (gültig ab 17.10.2022)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hast die vorsätze – wir die angebote!</dc:title>
  <dc:creator>Marion</dc:creator>
  <cp:lastModifiedBy>Marion</cp:lastModifiedBy>
  <cp:revision>65</cp:revision>
  <cp:lastPrinted>2022-09-19T08:36:02Z</cp:lastPrinted>
  <dcterms:created xsi:type="dcterms:W3CDTF">2017-11-06T12:44:18Z</dcterms:created>
  <dcterms:modified xsi:type="dcterms:W3CDTF">2022-10-11T20:12:44Z</dcterms:modified>
</cp:coreProperties>
</file>